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6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129EF-6881-5B9C-7CA1-B9FB61707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EE222-2139-86CD-E8E6-807089853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D5BD1-89B0-B1CC-AA76-012D6BB6C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575C9-D6C7-B68F-499C-8C6478A27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DF8081-A821-42FD-D72E-197904212B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86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02BEF-C160-6BD1-DC7A-96317981B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B5796-6485-B6F5-A008-75EEECECF9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A4BA43-4C2F-B382-3D2E-452D2F932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61A7A6-4535-07AA-68B7-23E5F4C37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BE82C-9E3B-899D-A06B-1E18BE3E9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680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C04479-505C-0DAF-7B53-71C6A39D4D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EBDC45-0DE6-8DA3-65F8-B1258714E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735EB-7E6B-58FE-7F24-740EC11E3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23D333-6CA4-5DA2-092C-7DB7689D8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008E1-4D0D-80D8-E5A4-29D90437CC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303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F4247-E1D7-989B-3E95-875F6E065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508A1-A062-B2E9-6F5C-6C609A05E6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FAC40-BE41-A711-9791-52AA4C994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DE54A0-AD31-C19A-D77B-648185495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01FF4E-8B9F-8307-96A3-89523D688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6629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A881E1-1C9E-EE84-0B39-3BA90C2B0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BB7B0-96C4-1750-D799-D4575C0AAB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7227E-5D36-9160-802B-CE15645F3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BD7130-76E6-8DFF-868C-94BE9E01A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DB4EE-6ED8-7A56-5CD9-41D7D6D82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09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07FA0-842D-C819-8483-3302BFD12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2EAC1-CCAD-9CD4-0C3A-4CBA45F42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79DC6-C60A-E4A2-870B-F5046FF95D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4EE3C6-05A5-FAE0-24A8-7F110F7F8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AAEAA-D06E-AF22-AB30-2551CF721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DF1DA1-9F0C-4E42-7217-480FB5C35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548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B4A6C-BC15-E8EC-E6EC-AB216F12D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5DF8C-67DE-DC9C-3557-0C46DE0E5F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EA9895-C645-75D0-D3C4-A14D6B303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DF74D9-BFE4-6221-827D-90A1FA5A72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25C553-3DF7-9A75-9810-915A299715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1F5764-CEBB-3767-C891-301AB7DA78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73AC2F-1A6A-12DB-364F-03CDFF7C1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B78BFD-FA57-8FDA-997B-FECF95A13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98718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A0779-DE3A-42AC-9D00-36AA9C0CD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09BCF2-BB70-ABAC-8083-9E8EC1E12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A5217-915F-F632-475C-2FD0F7735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3A5F91-5865-DE5E-E7F0-912E6BE5F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50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F3F57-EF4A-7A32-AF5C-80B3AC0F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985C96-9F7A-D4E7-DCEA-8FB614E6D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76D6CE-4770-A238-5ECE-BB7D153C2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1962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40562-3F4C-DDF2-3DFC-C0DCF3F17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A0AFF-CFFC-16A6-54D8-6A84DB534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13C3B6-555B-5A8A-1C15-B3CDC6D42B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3F8084-8981-8ADC-CD92-3B4CA68FE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F2BDD-A632-B388-5AE7-D7BE98233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6D594F-80C9-1EAD-0483-0DFD1D084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303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DC140-8518-A163-1F35-B86497B14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C80742C-7C37-ECE3-2920-10CD5A66BC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B69DD9-EFB2-5F85-0C2D-BFBDD07B4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4C9D7-B401-6CDA-F5CA-06363A915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1E3EE0-39F2-B7FC-4B6D-C4561AFEF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8C637-6B0D-075F-E057-5374849CB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380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0B1F14-2D81-6504-937D-CA5383A09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F3571A-5906-F6EB-0764-5B41998E12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212542-3F79-B3B5-8082-68B534A4F2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D00A65-5A59-4AD4-BE4B-60724734B846}" type="datetimeFigureOut">
              <a:rPr lang="en-US" smtClean="0"/>
              <a:t>8/12/2023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C0B9E-D35E-21A3-DB54-B07900CA60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96192-67AD-3934-DF4C-A9629A5A9D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1F448-15F5-41C9-8E02-F12B5A30D6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7061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C0ADE-D5F3-3536-85B6-BB9932192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002" y="48127"/>
            <a:ext cx="10578164" cy="741145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latin typeface="Book Antiqua" panose="02040602050305030304" pitchFamily="18" charset="0"/>
              </a:rPr>
              <a:t>Project Summary: E-commerce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525892-18A2-272A-61A8-5858EE9594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2131" y="1366788"/>
            <a:ext cx="11810197" cy="528426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I created a powerful dashboard with various pages, each offering unique insights:-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Overview Page: Simple and clear, featuring vital KPIs and a concise narrative.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Sales Page: Quick view of business metrics, with interactive features like tooltips.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Product Page: Deep dive into product analytics, with a drill-down option for details.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Employee Page: In-depth workforce analysis with tooltips for better understanding.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Drilldown Page: Detailed product performance view, ensuring KPIs remain consistent.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Hidden Slicers: Teaching both standard and hidden slicers for better data manipulation.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 Tooltip: Enhanced insights using interactive tooltips for engaging dashboard design. This project highlights my expertise in dashboard design &amp; data analysis.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Dax: using Dax I have created all the hidden cards and other usable cards for the project.</a:t>
            </a:r>
          </a:p>
          <a:p>
            <a:pPr algn="l"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824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EB47B6-A6A2-B20B-04C5-B086FEF73E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61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0D440E-9D06-7826-25C8-DCAAC1A35B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915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68B38A-03E7-5C74-7215-72150CACEF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1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8FCAF1C-1109-68BB-4102-333D912BF3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91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</TotalTime>
  <Words>148</Words>
  <Application>Microsoft Office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Book Antiqua</vt:lpstr>
      <vt:lpstr>Calibri</vt:lpstr>
      <vt:lpstr>Calibri Light</vt:lpstr>
      <vt:lpstr>Office Theme</vt:lpstr>
      <vt:lpstr>Project Summary: E-commerce Dashboard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Summary: E-commerce Dashboard</dc:title>
  <dc:creator>mahesh panigrahi</dc:creator>
  <cp:lastModifiedBy>mahesh panigrahi</cp:lastModifiedBy>
  <cp:revision>1</cp:revision>
  <dcterms:created xsi:type="dcterms:W3CDTF">2023-08-12T14:30:41Z</dcterms:created>
  <dcterms:modified xsi:type="dcterms:W3CDTF">2023-08-12T15:12:39Z</dcterms:modified>
</cp:coreProperties>
</file>

<file path=docProps/thumbnail.jpeg>
</file>